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57886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Relationship Id="rId3" Type="http://schemas.openxmlformats.org/officeDocument/2006/relationships/image" Target="../media/image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hyperlink" Target="http://www.wingzero.tw" TargetMode="External"/><Relationship Id="rId4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jpeg"/><Relationship Id="rId3" Type="http://schemas.openxmlformats.org/officeDocument/2006/relationships/hyperlink" Target="https://newmedia.pts.org.tw/921earthquake/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jpeg"/><Relationship Id="rId3" Type="http://schemas.openxmlformats.org/officeDocument/2006/relationships/hyperlink" Target="https://2020election.pts.org.tw/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講師簡介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講師簡介</a:t>
            </a:r>
          </a:p>
        </p:txBody>
      </p:sp>
      <p:sp>
        <p:nvSpPr>
          <p:cNvPr id="120" name="江舜智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江舜智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8641479821_a50e7394e5_o.jpg" descr="8641479821_a50e7394e5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97400" y="557510"/>
            <a:ext cx="3810000" cy="381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7963914110_f7a22fe3fb_o.jpg" descr="7963914110_f7a22fe3fb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27400" y="4660403"/>
            <a:ext cx="6350000" cy="3708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7026683925_e804f9d791_o.jpg" descr="7026683925_e804f9d791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969" y="2971800"/>
            <a:ext cx="3810001" cy="381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7026684087_30b7b16ef5_o.jpg" descr="7026684087_30b7b16ef5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6830" y="2971800"/>
            <a:ext cx="3810001" cy="381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RIMG0393.JPG" descr="RIMG039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424546"/>
            <a:ext cx="8273137" cy="62048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2bears.png" descr="2bea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365" y="4513460"/>
            <a:ext cx="6045201" cy="457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7213113202_57b2e0f74d_o.png" descr="7213113202_57b2e0f74d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board_player_close.jpg" descr="board_player_clo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11659647155_cdb65b736a_o.jpg" descr="11659647155_cdb65b736a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6400" y="781050"/>
            <a:ext cx="12192000" cy="819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7344160764_b5d476ab98_b.jpg" descr="7344160764_b5d476ab98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8203722467_b1204c2bda_b.jpg" descr="8203722467_b1204c2bda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7820262236_bcc9684687_b.jpg" descr="7820262236_bcc9684687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2450"/>
            <a:ext cx="13004800" cy="8648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uniformmap.jpg" descr="uniformmap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8158"/>
            <a:ext cx="13004800" cy="867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江舜智"/>
          <p:cNvSpPr txBox="1"/>
          <p:nvPr>
            <p:ph type="title"/>
          </p:nvPr>
        </p:nvSpPr>
        <p:spPr>
          <a:xfrm>
            <a:off x="838200" y="406400"/>
            <a:ext cx="5334000" cy="3987800"/>
          </a:xfrm>
          <a:prstGeom prst="rect">
            <a:avLst/>
          </a:prstGeom>
        </p:spPr>
        <p:txBody>
          <a:bodyPr/>
          <a:lstStyle/>
          <a:p>
            <a:pPr/>
            <a:r>
              <a:t>江舜智</a:t>
            </a:r>
          </a:p>
        </p:txBody>
      </p:sp>
      <p:sp>
        <p:nvSpPr>
          <p:cNvPr id="123" name="紅色死神…"/>
          <p:cNvSpPr txBox="1"/>
          <p:nvPr>
            <p:ph type="body" sz="quarter" idx="1"/>
          </p:nvPr>
        </p:nvSpPr>
        <p:spPr>
          <a:xfrm>
            <a:off x="838200" y="4495800"/>
            <a:ext cx="5334000" cy="4114800"/>
          </a:xfrm>
          <a:prstGeom prst="rect">
            <a:avLst/>
          </a:prstGeom>
        </p:spPr>
        <p:txBody>
          <a:bodyPr/>
          <a:lstStyle/>
          <a:p>
            <a:pPr/>
            <a:r>
              <a:t>紅色死神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https://www.wingzero.tw</a:t>
            </a:r>
          </a:p>
          <a:p>
            <a:pPr/>
            <a:r>
              <a:t>FB: deathhell</a:t>
            </a:r>
          </a:p>
        </p:txBody>
      </p:sp>
      <p:pic>
        <p:nvPicPr>
          <p:cNvPr id="124" name="72470140_10219793230971027_2306558963082067968_o.jpg" descr="72470140_10219793230971027_2306558963082067968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11362" y="2005809"/>
            <a:ext cx="5747876" cy="57419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14140841200_c198174012_b.jpg" descr="14140841200_c198174012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14426648673_b4390c7eee_b.jpg" descr="14426648673_b4390c7eee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9750"/>
            <a:ext cx="13004800" cy="867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22662989350_62974c015c_b.jpg" descr="22662989350_62974c015c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22450028089_9afa50b293_b.jpg" descr="22450028089_9afa50b293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9750"/>
            <a:ext cx="13004800" cy="867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30541720521_412c265ce6_b.jpg" descr="30541720521_412c265ce6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2900"/>
            <a:ext cx="13004800" cy="9067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37505437464_a3a565b978_b.jpg" descr="37505437464_a3a565b978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39750"/>
            <a:ext cx="13004800" cy="867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mitjobs.png" descr="mitjob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41952"/>
            <a:ext cx="13004800" cy="7269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hairmap.png" descr="hair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5769" y="496483"/>
            <a:ext cx="13004801" cy="816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data.jpg" descr="data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5463" y="4883343"/>
            <a:ext cx="12310074" cy="45495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coa.jpg" descr="co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2389" y="314592"/>
            <a:ext cx="7749859" cy="5699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921.jpg" descr="92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81789"/>
            <a:ext cx="13004800" cy="7190022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https://newmedia.pts.org.tw/921earthquake/"/>
          <p:cNvSpPr txBox="1"/>
          <p:nvPr/>
        </p:nvSpPr>
        <p:spPr>
          <a:xfrm>
            <a:off x="3330702" y="8786470"/>
            <a:ext cx="659739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https://newmedia.pts.org.tw/921earthquake/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tt.png" descr="pt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4648" y="1783464"/>
            <a:ext cx="13234096" cy="6186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elect2020.jpg" descr="elect20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88305"/>
            <a:ext cx="13004800" cy="7776990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文字"/>
          <p:cNvSpPr txBox="1"/>
          <p:nvPr/>
        </p:nvSpPr>
        <p:spPr>
          <a:xfrm>
            <a:off x="6267450" y="47434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93" name="文字"/>
          <p:cNvSpPr txBox="1"/>
          <p:nvPr/>
        </p:nvSpPr>
        <p:spPr>
          <a:xfrm>
            <a:off x="6394450" y="4870450"/>
            <a:ext cx="723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sp>
        <p:nvSpPr>
          <p:cNvPr id="194" name="https://2020election.pts.org.tw/"/>
          <p:cNvSpPr txBox="1"/>
          <p:nvPr/>
        </p:nvSpPr>
        <p:spPr>
          <a:xfrm>
            <a:off x="4168851" y="8951570"/>
            <a:ext cx="46670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https://2020election.pts.org.tw/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7311799244_2aae9e37d3_b.jpg" descr="7311799244_2aae9e37d3_b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87687" y="-250875"/>
            <a:ext cx="6829426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8CB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8214466542_0944dddbcc_o.png" descr="8214466542_0944dddbcc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3040" y="0"/>
            <a:ext cx="4998721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DDCC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WANTED_SOGEKING.jpg" descr="WANTED_SOGEKIN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2034" y="3606800"/>
            <a:ext cx="1905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WANTED_luffy.jpg" descr="WANTED_luff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7278" y="3606800"/>
            <a:ext cx="1905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WANTED_ZORO.jpg" descr="WANTED_ZOR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42521" y="3606800"/>
            <a:ext cx="1905001" cy="254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WANTED_BROOK.jpg" descr="WANTED_BROOK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27765" y="3606800"/>
            <a:ext cx="1905001" cy="254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8523857802_b78b6421ea_o.jpg" descr="8523857802_b78b6421ea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6800" y="3251200"/>
            <a:ext cx="3251200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8523852366_dd0053a015_o.jpg" descr="8523852366_dd0053a015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77708" y="3251200"/>
            <a:ext cx="3251201" cy="3251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8627198197_254c7bb5bf_o.jpg" descr="8627198197_254c7bb5bf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5891" y="3251200"/>
            <a:ext cx="3251201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7698085510_b156d30a80_o.png" descr="7698085510_b156d30a80_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464" y="1701800"/>
            <a:ext cx="6350001" cy="635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7698083378_67f572e57b_o.png" descr="7698083378_67f572e57b_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7809" y="1701800"/>
            <a:ext cx="6350001" cy="635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17075990690_b4f1a3dbf6_o.jpg" descr="17075990690_b4f1a3dbf6_o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400" y="1320800"/>
            <a:ext cx="5080000" cy="711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